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336" r:id="rId3"/>
    <p:sldId id="257" r:id="rId4"/>
    <p:sldId id="328" r:id="rId5"/>
    <p:sldId id="329" r:id="rId6"/>
    <p:sldId id="331" r:id="rId7"/>
    <p:sldId id="330" r:id="rId8"/>
    <p:sldId id="333" r:id="rId9"/>
    <p:sldId id="332" r:id="rId10"/>
    <p:sldId id="334" r:id="rId11"/>
    <p:sldId id="335" r:id="rId12"/>
    <p:sldId id="258" r:id="rId13"/>
    <p:sldId id="259" r:id="rId14"/>
    <p:sldId id="260" r:id="rId15"/>
    <p:sldId id="264" r:id="rId16"/>
    <p:sldId id="263" r:id="rId17"/>
    <p:sldId id="262" r:id="rId18"/>
    <p:sldId id="261" r:id="rId19"/>
    <p:sldId id="265" r:id="rId20"/>
    <p:sldId id="266" r:id="rId21"/>
    <p:sldId id="267" r:id="rId22"/>
    <p:sldId id="268" r:id="rId23"/>
    <p:sldId id="271" r:id="rId24"/>
    <p:sldId id="270" r:id="rId25"/>
    <p:sldId id="269" r:id="rId26"/>
    <p:sldId id="272" r:id="rId27"/>
    <p:sldId id="273" r:id="rId28"/>
    <p:sldId id="274" r:id="rId29"/>
    <p:sldId id="275" r:id="rId30"/>
    <p:sldId id="276" r:id="rId31"/>
    <p:sldId id="277" r:id="rId32"/>
    <p:sldId id="278" r:id="rId33"/>
    <p:sldId id="283" r:id="rId34"/>
    <p:sldId id="282" r:id="rId35"/>
    <p:sldId id="281" r:id="rId36"/>
    <p:sldId id="280" r:id="rId37"/>
    <p:sldId id="279" r:id="rId38"/>
    <p:sldId id="287" r:id="rId39"/>
    <p:sldId id="286" r:id="rId40"/>
    <p:sldId id="285" r:id="rId41"/>
    <p:sldId id="284" r:id="rId42"/>
    <p:sldId id="291" r:id="rId43"/>
    <p:sldId id="290" r:id="rId44"/>
    <p:sldId id="289" r:id="rId45"/>
    <p:sldId id="288" r:id="rId46"/>
    <p:sldId id="294" r:id="rId47"/>
    <p:sldId id="293" r:id="rId48"/>
    <p:sldId id="292" r:id="rId49"/>
    <p:sldId id="299" r:id="rId50"/>
    <p:sldId id="298" r:id="rId51"/>
    <p:sldId id="297" r:id="rId52"/>
    <p:sldId id="296" r:id="rId53"/>
    <p:sldId id="295" r:id="rId54"/>
    <p:sldId id="303" r:id="rId55"/>
    <p:sldId id="302" r:id="rId56"/>
    <p:sldId id="301" r:id="rId57"/>
    <p:sldId id="300" r:id="rId58"/>
    <p:sldId id="308" r:id="rId59"/>
    <p:sldId id="307" r:id="rId60"/>
    <p:sldId id="306" r:id="rId61"/>
    <p:sldId id="305" r:id="rId62"/>
    <p:sldId id="304" r:id="rId63"/>
    <p:sldId id="324" r:id="rId64"/>
    <p:sldId id="312" r:id="rId65"/>
    <p:sldId id="311" r:id="rId66"/>
    <p:sldId id="310" r:id="rId67"/>
    <p:sldId id="323" r:id="rId68"/>
    <p:sldId id="309" r:id="rId69"/>
    <p:sldId id="326" r:id="rId70"/>
    <p:sldId id="314" r:id="rId71"/>
    <p:sldId id="325" r:id="rId72"/>
    <p:sldId id="313" r:id="rId73"/>
    <p:sldId id="315" r:id="rId74"/>
    <p:sldId id="319" r:id="rId75"/>
    <p:sldId id="318" r:id="rId76"/>
    <p:sldId id="317" r:id="rId77"/>
    <p:sldId id="316" r:id="rId78"/>
    <p:sldId id="320" r:id="rId79"/>
    <p:sldId id="322" r:id="rId80"/>
    <p:sldId id="321" r:id="rId81"/>
    <p:sldId id="327" r:id="rId8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234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viewProps" Target="view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01.11.2020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01.11.2020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01.11.2020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6146" name="Picture 2" descr="Ð¡ÐÐ¦ÐÐÐÐ¬ÐÐ-ÐÐÐÐÐÐÐÐ§ÐÐ¡ÐÐÐ 1 ÐÐ¡ÐÐÐÐ« Ð¤ÐÐÐÐ§ÐÐ¡ÐÐÐ ÐÐ£ÐÐ¬Ð¢Ð£Ð Ð«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49070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01.11.2020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jpeg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jpeg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jpeg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jpeg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jpeg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jpeg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jpeg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jpeg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jpeg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.jpeg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6.jpeg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7.jpeg"/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9.jpeg"/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Ð¡ÐÐ¦ÐÐÐÐ¬ÐÐ-ÐÐÐÐÐÐÐÐ§ÐÐ¡ÐÐÐ 1 ÐÐ¡ÐÐÐÐ« Ð¤ÐÐÐÐ§ÐÐ¡ÐÐÐ ÐÐ£ÐÐ¬Ð¢Ð£Ð Ð«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9071"/>
            <a:ext cx="9181383" cy="687707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4210" name="Picture 2" descr="ÐÐ¸Ð¾ÑÐ¸Ð¼Ð¸Ñ â Ð¾Ð±ÑÐ°Ñ, ÑÐ¿Ð¾ÑÑÐ¸Ð²Ð½Ð°Ñ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48"/>
            <a:ext cx="9155986" cy="685804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5234" name="Picture 2" descr="ÐÐ¸Ð³Ð¸ÐµÐ½Ð° ÐÐµÐ´Ð¸ÐºÐ¾-ÑÐ°Ð½Ð¸ÑÐ°ÑÐ½ÑÐµ Ð¼ÐµÑÐ¾Ð¿ÑÐ¸ÑÑÐ¸Ñ Ð¿Ð¾ Ð¾ÑÑÐ°Ð½Ðµ Ð·Ð´Ð¾ÑÐ¾Ð²ÑÑ Ð½Ð°ÑÐµÐ»ÐµÐ½Ð¸Ñ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1986" y="-48"/>
            <a:ext cx="9155986" cy="685804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5362" name="Picture 2" descr="https://cf.ppt-online.org/files1/slide/d/dfx9g47HDSE2nuPq5yrOQTMUKh6FLAGbmI3XNk1Cv/slide-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9071"/>
            <a:ext cx="9181383" cy="687707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6386" name="Picture 2" descr="https://cf.ppt-online.org/files1/slide/d/dfx9g47HDSE2nuPq5yrOQTMUKh6FLAGbmI3XNk1Cv/slide-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1922" y="0"/>
            <a:ext cx="9155922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7410" name="Picture 2" descr="https://cf.ppt-online.org/files1/slide/d/dfx9g47HDSE2nuPq5yrOQTMUKh6FLAGbmI3XNk1Cv/slide-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48"/>
            <a:ext cx="9155986" cy="685804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8434" name="Picture 2" descr="https://cf.ppt-online.org/files1/slide/d/dfx9g47HDSE2nuPq5yrOQTMUKh6FLAGbmI3XNk1Cv/slide-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7383" y="-19071"/>
            <a:ext cx="9181383" cy="687707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9458" name="Picture 2" descr="https://cf.ppt-online.org/files1/slide/d/dfx9g47HDSE2nuPq5yrOQTMUKh6FLAGbmI3XNk1Cv/slide-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8931"/>
            <a:ext cx="9143999" cy="684906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482" name="Picture 2" descr="https://cf.ppt-online.org/files1/slide/d/dfx9g47HDSE2nuPq5yrOQTMUKh6FLAGbmI3XNk1Cv/slide-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4907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1506" name="Picture 2" descr="https://cf.ppt-online.org/files1/slide/d/dfx9g47HDSE2nuPq5yrOQTMUKh6FLAGbmI3XNk1Cv/slide-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1922" y="0"/>
            <a:ext cx="9155922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2530" name="Picture 2" descr="Ð£ÑÐ¾Ð¼Ð»ÐµÐ½Ð¸Ðµ Ð¸ Ð¿ÐµÑÐµÑÑÐ¾Ð¼Ð»ÐµÐ½Ð¸Ðµ Ð¿ÑÐ¸ ÑÐ¸Ð·Ð¸ÑÐµÑÐºÐ¾Ð¹ ÑÐ°Ð±Ð¾ÑÐµ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55986" cy="685804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План лекции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1. Понятие о социально-биологических основах </a:t>
            </a:r>
            <a:r>
              <a:rPr lang="ru-RU" dirty="0" err="1" smtClean="0"/>
              <a:t>ФКиС</a:t>
            </a:r>
            <a:endParaRPr lang="ru-RU" dirty="0" smtClean="0"/>
          </a:p>
          <a:p>
            <a:r>
              <a:rPr lang="ru-RU" dirty="0" smtClean="0"/>
              <a:t>2. Науки, лежащие в основе </a:t>
            </a:r>
            <a:r>
              <a:rPr lang="ru-RU" dirty="0" err="1" smtClean="0"/>
              <a:t>ФКиС</a:t>
            </a:r>
            <a:endParaRPr lang="ru-RU" dirty="0" smtClean="0"/>
          </a:p>
          <a:p>
            <a:r>
              <a:rPr lang="ru-RU" dirty="0" smtClean="0"/>
              <a:t>3. Организм и его функциональные системы</a:t>
            </a:r>
          </a:p>
          <a:p>
            <a:r>
              <a:rPr lang="ru-RU" dirty="0" smtClean="0"/>
              <a:t>4. Утомление и переутомление при физической нагрузке</a:t>
            </a:r>
          </a:p>
          <a:p>
            <a:r>
              <a:rPr lang="ru-RU" dirty="0" smtClean="0"/>
              <a:t>5. Воздействие физической тренировки на функциональные системы организма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3554" name="Picture 2" descr="https://cf.ppt-online.org/files1/slide/d/dfx9g47HDSE2nuPq5yrOQTMUKh6FLAGbmI3XNk1Cv/slide-1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48"/>
            <a:ext cx="9155986" cy="685804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4578" name="Picture 2" descr="https://cf.ppt-online.org/files1/slide/d/dfx9g47HDSE2nuPq5yrOQTMUKh6FLAGbmI3XNk1Cv/slide-1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4907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5602" name="Picture 2" descr="Ð¡ÑÐµÐ´ÑÑÐ²Ð° Ð²Ð¾ÑÑÑÐ°Ð½Ð¾Ð²Ð»ÐµÐ½Ð¸Ñ Ð¾ÑÐ³Ð°Ð½Ð¸Ð·Ð¼Ð° Ð¿Ð¾ÑÐ»Ðµ ÑÑÐ¾Ð¼Ð»ÐµÐ½Ð¸Ñ Ð¸ Ð¿ÐµÑÐµÑÑÐ¾Ð¼Ð»ÐµÐ½Ð¸Ñ: 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1984" y="-47"/>
            <a:ext cx="9155984" cy="685804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6626" name="Picture 2" descr="ÐÐ¾Ð·Ð´ÐµÐ¹ÑÑÐ²Ð¸Ðµ ÑÐ¸Ð·Ð¸ÑÐµÑÐºÐ¾Ð¹ ÑÑÐµÐ½Ð¸ÑÐ¾Ð²ÐºÐ¸ Ð½Ð° ÐºÑÐ¾Ð²Ñ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1986" y="-48"/>
            <a:ext cx="9155986" cy="685804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7650" name="Picture 2" descr="Ð¤ÑÐ½ÐºÑÐ¸Ð¸ ÐºÑÐ¾Ð²Ð¸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1986" y="-48"/>
            <a:ext cx="9155986" cy="685804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8674" name="Picture 2" descr="https://cf.ppt-online.org/files1/slide/d/dfx9g47HDSE2nuPq5yrOQTMUKh6FLAGbmI3XNk1Cv/slide-1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4907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9698" name="Picture 2" descr="https://cf.ppt-online.org/files1/slide/d/dfx9g47HDSE2nuPq5yrOQTMUKh6FLAGbmI3XNk1Cv/slide-1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4907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://player.myshared.ru/27/1296937/slides/slide_1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1746" name="Picture 2" descr="http://player.myshared.ru/27/1296937/slides/slide_1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2770" name="Picture 2" descr="http://player.myshared.ru/27/1296937/slides/slide_2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4338" name="Picture 2" descr="https://cf.ppt-online.org/files1/slide/d/dfx9g47HDSE2nuPq5yrOQTMUKh6FLAGbmI3XNk1Cv/slide-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7383" y="0"/>
            <a:ext cx="9181383" cy="687707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3794" name="Picture 2" descr="http://player.myshared.ru/27/1296937/slides/slide_2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4818" name="Picture 2" descr="ÐÐ¾Ð·Ð´ÐµÐ¹ÑÑÐ²Ð¸Ðµ ÑÐ¸Ð·Ð¸ÑÐµÑÐºÐ¾Ð¹ ÑÑÐµÐ½Ð¸ÑÐ¾Ð²ÐºÐ¸ Ð½Ð° ÑÐµÑÐ´ÑÐµ Ð¸ ÐºÑÐ¾Ð²ÐµÐ½Ð¾ÑÐ½ÑÑ ÑÐ¸ÑÑÐµÐ¼Ñ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55921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5842" name="Picture 2" descr="https://cf.ppt-online.org/files1/slide/d/dfx9g47HDSE2nuPq5yrOQTMUKh6FLAGbmI3XNk1Cv/slide-2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1986" y="0"/>
            <a:ext cx="9155986" cy="685804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6866" name="Picture 2" descr="https://cf.ppt-online.org/files1/slide/d/dfx9g47HDSE2nuPq5yrOQTMUKh6FLAGbmI3XNk1Cv/slide-2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1986" y="-48"/>
            <a:ext cx="9155986" cy="685804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7890" name="Picture 2" descr="https://cf.ppt-online.org/files1/slide/d/dfx9g47HDSE2nuPq5yrOQTMUKh6FLAGbmI3XNk1Cv/slide-2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1985" y="-47"/>
            <a:ext cx="9155985" cy="685804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8914" name="Picture 2" descr="https://cf.ppt-online.org/files1/slide/d/dfx9g47HDSE2nuPq5yrOQTMUKh6FLAGbmI3XNk1Cv/slide-2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1986" y="0"/>
            <a:ext cx="9155986" cy="685804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9938" name="Picture 2" descr="https://cf.ppt-online.org/files1/slide/d/dfx9g47HDSE2nuPq5yrOQTMUKh6FLAGbmI3XNk1Cv/slide-2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55985" cy="685804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62" name="Picture 2" descr="https://cf.ppt-online.org/files1/slide/d/dfx9g47HDSE2nuPq5yrOQTMUKh6FLAGbmI3XNk1Cv/slide-2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4637" y="0"/>
            <a:ext cx="9168637" cy="686752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1986" name="Picture 2" descr="https://cf.ppt-online.org/files1/slide/d/dfx9g47HDSE2nuPq5yrOQTMUKh6FLAGbmI3XNk1Cv/slide-2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55986" cy="685804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3010" name="Picture 2" descr="https://cf.ppt-online.org/files1/slide/d/dfx9g47HDSE2nuPq5yrOQTMUKh6FLAGbmI3XNk1Cv/slide-2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9524"/>
            <a:ext cx="9168637" cy="686752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8068" name="Picture 4" descr="Ð¤Ð¸Ð·Ð¸Ð¾Ð»Ð¾Ð³Ð¸Ñ âÐ¾Ð±ÑÐ°Ñ, ÑÐ¿Ð¾ÑÑÐ¸Ð²Ð½Ð°Ñ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48"/>
            <a:ext cx="9155986" cy="685804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4034" name="Picture 2" descr="https://cf.ppt-online.org/files1/slide/d/dfx9g47HDSE2nuPq5yrOQTMUKh6FLAGbmI3XNk1Cv/slide-3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55986" cy="685804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5058" name="Picture 2" descr="ÐÐ½Ð°ÑÐµÐ½Ð¸Ðµ Ð¸ ÑÑÐ½ÐºÑÐ¸Ð¾Ð½Ð°Ð»ÑÐ½ÑÐµ Ð²Ð¾Ð·Ð¼Ð¾Ð¶Ð½Ð¾ÑÑÐ¸ Ð´ÑÑÐ°Ð½Ð¸Ñ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9524"/>
            <a:ext cx="9168637" cy="686752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6082" name="Picture 2" descr="https://cf.ppt-online.org/files1/slide/d/dfx9g47HDSE2nuPq5yrOQTMUKh6FLAGbmI3XNk1Cv/slide-3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8929"/>
            <a:ext cx="9144000" cy="684907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7106" name="Picture 2" descr="ÐÑÑÐ°Ð½Ð¸Ðµ Ð¾Ð±ÐµÑÐ¿ÐµÑÐ¸Ð²Ð°ÐµÑÑÑ: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1985" y="0"/>
            <a:ext cx="9155985" cy="685804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8130" name="Picture 2" descr="https://cf.ppt-online.org/files1/slide/d/dfx9g47HDSE2nuPq5yrOQTMUKh6FLAGbmI3XNk1Cv/slide-3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4637" y="0"/>
            <a:ext cx="9168637" cy="686752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9154" name="Picture 2" descr="https://cf.ppt-online.org/files1/slide/d/dfx9g47HDSE2nuPq5yrOQTMUKh6FLAGbmI3XNk1Cv/slide-3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48"/>
            <a:ext cx="9155986" cy="685804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0178" name="Picture 2" descr="https://cf.ppt-online.org/files1/slide/d/dfx9g47HDSE2nuPq5yrOQTMUKh6FLAGbmI3XNk1Cv/slide-3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68637" cy="686752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02" name="Picture 2" descr="https://cf.ppt-online.org/files1/slide/d/dfx9g47HDSE2nuPq5yrOQTMUKh6FLAGbmI3XNk1Cv/slide-3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1986" y="-48"/>
            <a:ext cx="9155986" cy="685804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2226" name="Picture 2" descr="https://cf.ppt-online.org/files1/slide/d/dfx9g47HDSE2nuPq5yrOQTMUKh6FLAGbmI3XNk1Cv/slide-3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9524"/>
            <a:ext cx="9168637" cy="686752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3250" name="Picture 2" descr="https://cf.ppt-online.org/files1/slide/d/dfx9g47HDSE2nuPq5yrOQTMUKh6FLAGbmI3XNk1Cv/slide-3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9524"/>
            <a:ext cx="9168637" cy="686752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9090" name="Picture 2" descr="ÐÐ¾ÑÑÐ¾Ð»Ð¾Ð³Ð¸Ñ - Ð¾Ð±ÑÐ°Ñ, ÑÐ¿Ð¾ÑÑÐ¸Ð²Ð½Ð°Ñ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9071"/>
            <a:ext cx="9181383" cy="687707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4274" name="Picture 2" descr="https://cf.ppt-online.org/files1/slide/d/dfx9g47HDSE2nuPq5yrOQTMUKh6FLAGbmI3XNk1Cv/slide-4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48"/>
            <a:ext cx="9155986" cy="685804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5298" name="Picture 2" descr="ÐÐ²Ð¸Ð³Ð°ÑÐµÐ»ÑÐ½Ð°Ñ Ð°ÐºÑÐ¸Ð²Ð½Ð¾ÑÑÑ Ð² Ð¿Ð¾Ð²ÑÑÐµÐ½Ð¸Ð¸ ÑÑÐ½ÐºÑÐ¸Ð¹ Ð¾ÑÐ´ÐµÐ»ÑÐ½ÑÑ Ð²Ð½ÑÑÑÐµÐ½Ð½Ð¸Ñ Ð¾ÑÐ³Ð°Ð½Ð¾Ð² Ð¸ ÑÐ¸ÑÑÐµÐ¼ ÑÐµÐ»Ð¾Ð²ÐµÐºÐ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9524"/>
            <a:ext cx="9168637" cy="686752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6322" name="Picture 2" descr="https://cf.ppt-online.org/files1/slide/d/dfx9g47HDSE2nuPq5yrOQTMUKh6FLAGbmI3XNk1Cv/slide-4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4907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7346" name="Picture 2" descr="ÐÐ¿Ð¾ÑÐ½Ð¾-Ð´Ð²Ð¸Ð³Ð°ÑÐµÐ»ÑÐ½ÑÐ¹ Ð°Ð¿Ð¿Ð°ÑÐ°Ñ Ð¿ÑÐ¸ ÑÐ¸Ð·Ð¸ÑÐµÑÐºÐ¸Ñ Ð½Ð°Ð³ÑÑÐ·ÐºÐ°Ñ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1986" y="-48"/>
            <a:ext cx="9155986" cy="685804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8370" name="Picture 2" descr="https://cf.ppt-online.org/files1/slide/d/dfx9g47HDSE2nuPq5yrOQTMUKh6FLAGbmI3XNk1Cv/slide-4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68637" cy="686752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9394" name="Picture 2" descr="https://cf.ppt-online.org/files1/slide/d/dfx9g47HDSE2nuPq5yrOQTMUKh6FLAGbmI3XNk1Cv/slide-4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9524"/>
            <a:ext cx="9168637" cy="686752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0418" name="Picture 2" descr="https://cf.ppt-online.org/files1/slide/d/dfx9g47HDSE2nuPq5yrOQTMUKh6FLAGbmI3XNk1Cv/slide-4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48"/>
            <a:ext cx="9155986" cy="685804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42" name="Picture 2" descr="https://cf.ppt-online.org/files1/slide/d/dfx9g47HDSE2nuPq5yrOQTMUKh6FLAGbmI3XNk1Cv/slide-4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1986" y="-48"/>
            <a:ext cx="9155986" cy="685804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2466" name="Picture 2" descr="Ð¡Ð³Ð¸Ð±Ð°ÑÐµÐ»Ð¸ Ð¸ ÑÐ°Ð·Ð³Ð¸Ð±Ð°ÑÐµÐ»Ð¸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4637" y="-9524"/>
            <a:ext cx="9168637" cy="686752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3490" name="Picture 2" descr="ÐÑÐ¸Ð²Ð¾Ð´ÑÑÐ¸Ðµ Ð¸ Ð¾ÑÐ²Ð¾Ð´ÑÑÐ¸Ðµ 50 Ð¼ÑÑÑÑ Ð±ÐµÐ´ÑÐ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68637" cy="686752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0114" name="Picture 2" descr="Ð¡Ð¿Ð¾ÑÑÐ¸Ð²Ð½Ð°Ñ Ð¼ÐµÐ´Ð¸ÑÐ¸Ð½Ð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4907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4514" name="Picture 2" descr="https://cf.ppt-online.org/files1/slide/d/dfx9g47HDSE2nuPq5yrOQTMUKh6FLAGbmI3XNk1Cv/slide-5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55986" cy="685804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5538" name="Picture 2" descr="Ð¡ÐµÐ½ÑÐ¾ÑÐ½ÑÐµ ÑÐ¸ÑÑÐµÐ¼Ñ Ð¿ÑÐ¸ ÑÐ¸Ð·Ð¸ÑÐµÑÐºÐ¾Ð¹ Ð½Ð°Ð³ÑÑÐ·ÐºÐµ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55986" cy="685804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6562" name="Picture 2" descr="https://cf.ppt-online.org/files1/slide/d/dfx9g47HDSE2nuPq5yrOQTMUKh6FLAGbmI3XNk1Cv/slide-5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55986" cy="685804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2946" name="Picture 2" descr="https://cf.ppt-online.org/files/slide/n/NfLoDw7mer95A3xdW1yBpasOI4X2cR8GvqQlYh/slide-3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64" cy="685804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7586" name="Picture 2" descr="https://cf.ppt-online.org/files1/slide/d/dfx9g47HDSE2nuPq5yrOQTMUKh6FLAGbmI3XNk1Cv/slide-5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48"/>
            <a:ext cx="9155986" cy="685804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8610" name="Picture 2" descr="ÐÐµÑÐ²Ð½Ð°Ñ Ð¸ Ð³ÑÐ¼Ð¾ÑÐ°Ð»ÑÐ½Ð°Ñ ÑÐµÐ³ÑÐ»ÑÑÐ¸Ñ Ð´ÐµÑÑÐµÐ»ÑÐ½Ð¾ÑÑÐ¸ Ð¾ÑÐ³Ð°Ð½Ð¸Ð·Ð¼Ð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8930"/>
            <a:ext cx="9144000" cy="684907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9634" name="Picture 2" descr="https://cf.ppt-online.org/files1/slide/d/dfx9g47HDSE2nuPq5yrOQTMUKh6FLAGbmI3XNk1Cv/slide-5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8930"/>
            <a:ext cx="9144000" cy="684907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22" name="Picture 2" descr="Ð Ð°ÑÐ¿ÑÐµÐ´ÐµÐ»ÐµÐ½Ð¸Ðµ ÑÑÐ½ÐºÑÐ¸Ð¹ Ð¸ ÑÑÐ²ÑÑÐ² Ð¼ÐµÐ¶Ð´Ñ Ð¿Ð¾Ð»ÑÑÐ°ÑÐ¸ÑÐ¼Ð¸ Ð³Ð¾Ð»Ð¾Ð²Ð½Ð¾Ð³Ð¾ Ð¼Ð¾Ð·Ð³Ð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0658" name="Picture 2" descr="Ð ÐµÑÐ»ÐµÐºÑÐ¾ÑÐ½ÑÐ¹ ÑÐ°ÑÐ°ÐºÑÐµÑ Ð½ÐµÑÐ²Ð½Ð¾Ð¹ ÑÐµÐ³ÑÐ»ÑÑÐ¸Ð¸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68636" cy="686752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4994" name="Picture 2" descr="Ð ÐÐ¤ÐÐÐÐ¢ÐÐ ÐÐÐ¯ ÐÐ ÐÐ ÐÐÐ ÐÐÐÐÐÐ¢ÐÐÐ¬ÐÐÐ ÐÐÐ¯Ð¢ÐÐÐ¬ÐÐÐ¡Ð¢Ð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1138" name="Picture 2" descr="ÐÐ°Ð´Ð°ÑÐ° Ð¾Ð±ÑÐµÐ¹ Ð¼ÐµÑÑÐ¾Ð»Ð¾Ð³Ð¸Ð¸ - Ð¾Ð±ÐµÑÐ¿ÐµÑÐµÐ½Ð¸Ðµ ÐµÐ´Ð¸Ð½ÑÑÐ²Ð° Ð¸ ÑÐ¾ÑÐ½Ð¾ÑÑÐ¸ Ð¸Ð·Ð¼ÐµÑÐµÐ½Ð¸Ð¹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8930"/>
            <a:ext cx="9144000" cy="684907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682" name="Picture 2" descr="ÐÑÐ¼Ð¾ÑÐ°Ð»ÑÐ½Ð°Ñ ÑÐµÐ³ÑÐ»ÑÑÐ¸Ñ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48"/>
            <a:ext cx="9155986" cy="685804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3970" name="Picture 2" descr="Ð¤ÑÐ½ÐºÑÐ¸Ð¸ Ð¶ÐµÐ»ÐµÐ· Ð²Ð½ÑÑÑÐµÐ½Ð½ÐµÐ¹ ÑÐµÐºÑÐµÑÐ¸Ð¸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64" y="-48"/>
            <a:ext cx="9144064" cy="685804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2706" name="Picture 2" descr="ÐÑÐµÐ´ÑÑÐ°ÑÑÐ¾Ð²Ð¾Ðµ ÑÐ¾ÑÑÐ¾ÑÐ½Ð¸Ðµ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48"/>
            <a:ext cx="9155986" cy="685804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3730" name="Picture 2" descr="Ð¤Ð¸Ð·Ð¸Ð¾Ð»Ð¾Ð³Ð¸ÑÐµÑÐºÐ¸Ðµ Ð¸Ð·Ð¼ÐµÐ½ÐµÐ½Ð¸Ñ Ð² Ð¿ÑÐ¾ÑÐµÑÑÐµ ÑÑÐµÐ½Ð¸ÑÐ¾Ð²Ð¾Ðº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55921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4754" name="Picture 2" descr="https://cf.ppt-online.org/files1/slide/d/dfx9g47HDSE2nuPq5yrOQTMUKh6FLAGbmI3XNk1Cv/slide-6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48"/>
            <a:ext cx="9155986" cy="685804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5778" name="Picture 2" descr="https://cf.ppt-online.org/files1/slide/d/dfx9g47HDSE2nuPq5yrOQTMUKh6FLAGbmI3XNk1Cv/slide-6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48"/>
            <a:ext cx="9155986" cy="685804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6802" name="Picture 2" descr="https://cf.ppt-online.org/files1/slide/d/dfx9g47HDSE2nuPq5yrOQTMUKh6FLAGbmI3XNk1Cv/slide-6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48"/>
            <a:ext cx="9155986" cy="685804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7826" name="Picture 2" descr="https://cf.ppt-online.org/files1/slide/d/dfx9g47HDSE2nuPq5yrOQTMUKh6FLAGbmI3XNk1Cv/slide-6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55985" cy="685804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8850" name="Picture 2" descr="https://cf.ppt-online.org/files1/slide/d/dfx9g47HDSE2nuPq5yrOQTMUKh6FLAGbmI3XNk1Cv/slide-6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48"/>
            <a:ext cx="9155986" cy="685804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9874" name="Picture 2" descr="https://cf.ppt-online.org/files1/slide/d/dfx9g47HDSE2nuPq5yrOQTMUKh6FLAGbmI3XNk1Cv/slide-6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48"/>
            <a:ext cx="9155986" cy="685804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2162" name="Picture 2" descr="Ð¡Ð¿Ð¾ÑÑÐ¸Ð²Ð½Ð°Ñ Ð±Ð¸Ð¾Ð¼ÐµÑÐ°Ð½Ð¸ÐºÐ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48"/>
            <a:ext cx="9155986" cy="685804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0898" name="Picture 2" descr="ÐÐÐÐÐÐÐÐÐÐÐ¯ Ð ÐÐÐÐÐÐÐÐÐÐÐ¯ Â 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7042" name="Picture 2" descr="https://cf.ppt-online.org/files/slide/n/NfLoDw7mer95A3xdW1yBpasOI4X2cR8GvqQlYh/slide-4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95315" y="-71486"/>
            <a:ext cx="9239315" cy="692948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3186" name="Picture 2" descr="https://cf.ppt-online.org/files1/slide/c/cPFL30gA1tGMrfECbjpUQWZ6uao4BnHsqVexNmlhJ/slide-1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55986" cy="685804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93</TotalTime>
  <Words>41</Words>
  <Application>Microsoft Office PowerPoint</Application>
  <PresentationFormat>Экран (4:3)</PresentationFormat>
  <Paragraphs>6</Paragraphs>
  <Slides>81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81</vt:i4>
      </vt:variant>
    </vt:vector>
  </HeadingPairs>
  <TitlesOfParts>
    <vt:vector size="84" baseType="lpstr">
      <vt:lpstr>Arial</vt:lpstr>
      <vt:lpstr>Calibri</vt:lpstr>
      <vt:lpstr>Тема Office</vt:lpstr>
      <vt:lpstr>Презентация PowerPoint</vt:lpstr>
      <vt:lpstr>План лекции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Ольга Никифорова</dc:creator>
  <cp:lastModifiedBy>Пользователь Windows</cp:lastModifiedBy>
  <cp:revision>71</cp:revision>
  <dcterms:created xsi:type="dcterms:W3CDTF">2018-09-30T09:13:46Z</dcterms:created>
  <dcterms:modified xsi:type="dcterms:W3CDTF">2020-11-01T16:51:55Z</dcterms:modified>
</cp:coreProperties>
</file>